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65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76" r:id="rId12"/>
  </p:sldIdLst>
  <p:sldSz cx="12192000" cy="6858000"/>
  <p:notesSz cx="6858000" cy="9144000"/>
  <p:photoAlbum/>
  <p:custDataLst>
    <p:tags r:id="rId13"/>
  </p:custDataLst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 varScale="1">
        <p:scale>
          <a:sx n="70" d="100"/>
          <a:sy n="70" d="100"/>
        </p:scale>
        <p:origin x="71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001310085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61125290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16675341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004261590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75912793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74987567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186372053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183359896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000369534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182494257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999711056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137275544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655858698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818721914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788231226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302380950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727930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ransition/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1823"/>
            <a:ext cx="12192000" cy="690982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828799" y="3403088"/>
            <a:ext cx="10235822" cy="286232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4400" dirty="0" smtClean="0">
                <a:ln w="0"/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dvertisingBold" pitchFamily="2" charset="-78"/>
              </a:rPr>
              <a:t>مادة وسائط إلكترونية</a:t>
            </a:r>
          </a:p>
          <a:p>
            <a:r>
              <a:rPr lang="ar-EG" sz="4400" dirty="0" smtClean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المحاضرة الاولي</a:t>
            </a:r>
            <a:r>
              <a:rPr lang="en-US" sz="4400" dirty="0" smtClean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 </a:t>
            </a:r>
            <a:endParaRPr lang="ar-EG" sz="4400" dirty="0" smtClean="0">
              <a:ln w="0"/>
              <a:solidFill>
                <a:schemeClr val="accent5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e_AlMateen" panose="02060803050605020204" pitchFamily="18" charset="-78"/>
              <a:cs typeface="ae_AlMateen" panose="02060803050605020204" pitchFamily="18" charset="-78"/>
            </a:endParaRPr>
          </a:p>
          <a:p>
            <a:r>
              <a:rPr lang="ar-EG" sz="4400" dirty="0" smtClean="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الفرقة الثانية </a:t>
            </a:r>
            <a:r>
              <a:rPr lang="ar-EG" sz="4400" dirty="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– قسم المكتبات والمعلومات</a:t>
            </a:r>
          </a:p>
          <a:p>
            <a:pPr algn="ctr"/>
            <a:r>
              <a:rPr lang="ar-EG" sz="480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د.ايمان احمد طه</a:t>
            </a:r>
          </a:p>
        </p:txBody>
      </p:sp>
    </p:spTree>
    <p:extLst>
      <p:ext uri="{BB962C8B-B14F-4D97-AF65-F5344CB8AC3E}">
        <p14:creationId xmlns:p14="http://schemas.microsoft.com/office/powerpoint/2010/main" val="426013163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محاضرة 1-page-009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6463" y="0"/>
            <a:ext cx="529907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2965442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محاضرة 1-page-010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6463" y="0"/>
            <a:ext cx="529907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8835201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محاضرة 1-page-001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6463" y="0"/>
            <a:ext cx="529907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1077469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محاضرة 1-page-002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6463" y="0"/>
            <a:ext cx="529907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2749585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محاضرة 1-page-003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6463" y="0"/>
            <a:ext cx="529907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9208603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محاضرة 1-page-004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6463" y="0"/>
            <a:ext cx="529907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0130618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محاضرة 1-page-005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6463" y="0"/>
            <a:ext cx="529907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484046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محاضرة 1-page-006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6463" y="0"/>
            <a:ext cx="529907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158994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محاضرة 1-page-007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6463" y="0"/>
            <a:ext cx="529907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9067415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محاضرة 1-page-008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6463" y="0"/>
            <a:ext cx="529907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742989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6.2.9200.0"/>
  <p:tag name="AS_RELEASE_DATE" val="2017.01.13"/>
  <p:tag name="AS_TITLE" val="Aspose.Slides for .NET 4.0"/>
  <p:tag name="AS_VERSION" val="16.12.1.0"/>
</p:tagLst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Arial"/>
        <a:cs typeface="Arial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Arial"/>
        <a:cs typeface="Arial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32</TotalTime>
  <Words>14</Words>
  <Application>Microsoft Office PowerPoint</Application>
  <PresentationFormat>Widescreen</PresentationFormat>
  <Paragraphs>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AdvertisingBold</vt:lpstr>
      <vt:lpstr>ae_AlMateen</vt:lpstr>
      <vt:lpstr>Arial</vt:lpstr>
      <vt:lpstr>Tahoma</vt:lpstr>
      <vt:lpstr>Trebuchet MS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malekmohamed2016@hotmail.com</dc:creator>
  <cp:lastModifiedBy>Windows User</cp:lastModifiedBy>
  <cp:revision>8</cp:revision>
  <dcterms:created xsi:type="dcterms:W3CDTF">2020-03-21T21:31:37Z</dcterms:created>
  <dcterms:modified xsi:type="dcterms:W3CDTF">2021-01-08T22:08:55Z</dcterms:modified>
</cp:coreProperties>
</file>